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3" r:id="rId6"/>
    <p:sldId id="260" r:id="rId7"/>
    <p:sldId id="264" r:id="rId8"/>
    <p:sldId id="261" r:id="rId9"/>
    <p:sldId id="25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847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420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994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958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231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4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903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003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20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155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56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72839-361B-4008-AD15-CE661551A29E}" type="datetimeFigureOut">
              <a:rPr lang="ru-RU" smtClean="0"/>
              <a:t>19.05.2024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527E7-F9C9-4569-9B05-6AE83F2D7C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14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5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10998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Юхмачинская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средняя общеобразовательная школа»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Алькеевского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6565" y="5805264"/>
            <a:ext cx="5504656" cy="62562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«Лучшая школьная столовая»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996" y="1340768"/>
            <a:ext cx="5725795" cy="42943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136404" y="238336"/>
            <a:ext cx="954746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6117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Наша столовая сама лучшая!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" r="8071" b="-585"/>
          <a:stretch/>
        </p:blipFill>
        <p:spPr>
          <a:xfrm>
            <a:off x="288746" y="1412776"/>
            <a:ext cx="4131375" cy="201622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136404" y="238336"/>
            <a:ext cx="954746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53" r="30283"/>
          <a:stretch/>
        </p:blipFill>
        <p:spPr>
          <a:xfrm>
            <a:off x="4716016" y="3717032"/>
            <a:ext cx="3187461" cy="24499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16016" y="1268760"/>
            <a:ext cx="2664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Наша столовая находится на первом этаже школьного здания. Каждый день мы питаемся в столовой, которая работает 6 дней в неделю.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3528" y="3789040"/>
            <a:ext cx="35283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Чистая, здоровая школьная столовая!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Здесь уютно и, на диво, очень стильно и красиво.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Элегантно дружно в ряд стулья и столы стоят.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Пахнет вкусно, аппетитно, здесь накормят очень сытно.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943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Чтоб здоровым быть всегда,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мы едим не спеша!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136404" y="238336"/>
            <a:ext cx="954746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51520" y="1700808"/>
            <a:ext cx="352839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Столовая наша - совсем не буфет, там мы не купим себе конфет.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Дадут винегрет нам на обед, а потом мы отведаем вкусных котлет,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на гарнир - макароны, на первое – суп наши друзья-повара нам дадут.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43" t="12076"/>
          <a:stretch/>
        </p:blipFill>
        <p:spPr>
          <a:xfrm>
            <a:off x="4788024" y="1532775"/>
            <a:ext cx="2803018" cy="30470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797152"/>
            <a:ext cx="4091947" cy="18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199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Суп, компот, мясо, рагу –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натуральную еду ты найдешь в столовой!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136404" y="238336"/>
            <a:ext cx="954746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27" t="46140" r="17878" b="6032"/>
          <a:stretch/>
        </p:blipFill>
        <p:spPr>
          <a:xfrm>
            <a:off x="467544" y="1772816"/>
            <a:ext cx="3024339" cy="2448272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418" y="4437112"/>
            <a:ext cx="4700015" cy="211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03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38" y="158514"/>
            <a:ext cx="3241031" cy="1833067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5590"/>
            <a:ext cx="1039458" cy="10394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136404" y="238336"/>
            <a:ext cx="954746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8" r="27453"/>
          <a:stretch/>
        </p:blipFill>
        <p:spPr>
          <a:xfrm>
            <a:off x="4716016" y="1075048"/>
            <a:ext cx="3545738" cy="24482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" t="3273" r="28679" b="9502"/>
          <a:stretch/>
        </p:blipFill>
        <p:spPr>
          <a:xfrm>
            <a:off x="539552" y="3933054"/>
            <a:ext cx="3790685" cy="27862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1" t="4196" r="19151" b="4428"/>
          <a:stretch/>
        </p:blipFill>
        <p:spPr>
          <a:xfrm>
            <a:off x="4709935" y="3789040"/>
            <a:ext cx="3212069" cy="24979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55576" y="2276872"/>
            <a:ext cx="316835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Дайте повару продукты: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Мясо птицы, сухофрукты,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Рис, картофель… И тогда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Ждёт вас вкусная еда.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865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133" y="269638"/>
            <a:ext cx="7211144" cy="106613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Поговорим о правильном питании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" b="6702"/>
          <a:stretch/>
        </p:blipFill>
        <p:spPr>
          <a:xfrm>
            <a:off x="2339752" y="1198069"/>
            <a:ext cx="2296945" cy="4824536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136404" y="238336"/>
            <a:ext cx="954746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72" r="11018" b="12328"/>
          <a:stretch/>
        </p:blipFill>
        <p:spPr>
          <a:xfrm>
            <a:off x="4788024" y="4221088"/>
            <a:ext cx="3695488" cy="24918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32" r="34906"/>
          <a:stretch/>
        </p:blipFill>
        <p:spPr>
          <a:xfrm>
            <a:off x="4788024" y="1198069"/>
            <a:ext cx="3749104" cy="29541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15516" y="1700808"/>
            <a:ext cx="22322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Школьная столовая играет огромную роль –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 как именно эстетический вид столовой и соблюдение детьми культуры питания являются залогом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правильного питания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5640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Родительский контроль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63182"/>
            <a:ext cx="3500207" cy="2625155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136404" y="238336"/>
            <a:ext cx="954746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999" y="4005064"/>
            <a:ext cx="2889665" cy="21672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9" b="1201"/>
          <a:stretch/>
        </p:blipFill>
        <p:spPr>
          <a:xfrm>
            <a:off x="5076056" y="1210689"/>
            <a:ext cx="2559101" cy="271628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06" y="1217842"/>
            <a:ext cx="3227851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67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238336"/>
            <a:ext cx="7715200" cy="92211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Почему мы любим нашу столовую…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64096" cy="8640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244408" y="238336"/>
            <a:ext cx="846742" cy="742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10671" y="1124744"/>
            <a:ext cx="5328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Нам очень нравится, как готовят наши повара и с какой заботой они относятся к ребятам. В нашей школьной столовой очень чисто и уютно, нам приятно находиться в ней.  Мы считаем, что в нашей столовой самые лучшие повара, которые вкусно готовят.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Учащиеся 7 класса.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39187" y="2564904"/>
            <a:ext cx="532859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нашей школе есть столовая. Она большая светлая, в ней много столов, за которыми мы обедаем. В нашей столовой всегда уютно и вкусно пахнет. Повара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вкусные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готовят.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Мне очень нравится ходить в столовую с моими одноклассниками. Школьная столовая мне нравится, я чувствую себя там как дома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r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Ранис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11 лет.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678" y="4361868"/>
            <a:ext cx="55446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данной школе я работаю много лет, и знаю как меняется питание в нашей столовой со временем. Меню столовой очень разнообразно: супы, вторые блюда, салаты. В школе снизился процент учащихся имеющих, такие заболевания как гастрит. На родительских собраниях родители выражают благодарность поварам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Педагоги школы.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0" r="9341" b="11966"/>
          <a:stretch/>
        </p:blipFill>
        <p:spPr>
          <a:xfrm>
            <a:off x="467544" y="2724829"/>
            <a:ext cx="2689989" cy="163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200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30" r="29905" b="2028"/>
          <a:stretch/>
        </p:blipFill>
        <p:spPr>
          <a:xfrm>
            <a:off x="8136404" y="238336"/>
            <a:ext cx="954746" cy="836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209632" y="1076972"/>
            <a:ext cx="40324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Мы по запаху все шли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в столовую пришли.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Мы откроем вам секрет: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школе главное - обед.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Готовят у нас вкусно,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Мастерски, искусно!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21" t="15676" r="578"/>
          <a:stretch/>
        </p:blipFill>
        <p:spPr>
          <a:xfrm>
            <a:off x="260961" y="1196752"/>
            <a:ext cx="3948671" cy="4702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25237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171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Муниципальное бюджетное общеобразовательное учреждение  «Юхмачинская средняя общеобразовательная школа»  Алькеевского муниципального района Республики Татарстан </vt:lpstr>
      <vt:lpstr>Наша столовая сама лучшая!</vt:lpstr>
      <vt:lpstr>Чтоб здоровым быть всегда,  мы едим не спеша!</vt:lpstr>
      <vt:lpstr>Суп, компот, мясо, рагу –  натуральную еду ты найдешь в столовой!</vt:lpstr>
      <vt:lpstr>Презентация PowerPoint</vt:lpstr>
      <vt:lpstr>Поговорим о правильном питании</vt:lpstr>
      <vt:lpstr>Родительский контроль</vt:lpstr>
      <vt:lpstr>Почему мы любим нашу столовую…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«Юхмачинская средняя общеобразовательная школа»  Алькеевского муниципального района Республики Татарстан</dc:title>
  <dc:creator>User</dc:creator>
  <cp:lastModifiedBy>User</cp:lastModifiedBy>
  <cp:revision>11</cp:revision>
  <dcterms:created xsi:type="dcterms:W3CDTF">2024-05-19T18:31:30Z</dcterms:created>
  <dcterms:modified xsi:type="dcterms:W3CDTF">2024-05-19T21:04:34Z</dcterms:modified>
</cp:coreProperties>
</file>